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4" r:id="rId4"/>
    <p:sldId id="265" r:id="rId5"/>
    <p:sldId id="260" r:id="rId6"/>
    <p:sldId id="257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2929B0-5F9B-47AE-8C85-02095AAD016E}" type="datetimeFigureOut">
              <a:rPr lang="en-GB" smtClean="0"/>
              <a:pPr/>
              <a:t>15/06/2012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AE0A45-695A-4249-90CA-D561123CD2C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ozOIkiBoqM&amp;feature=rel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odlands-junior.kent.sch.uk/interactive/literacy2.htm#adj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2130425"/>
            <a:ext cx="6984776" cy="1470025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/>
              <a:t>1. </a:t>
            </a:r>
            <a:r>
              <a:rPr lang="en-GB" b="1" dirty="0" smtClean="0">
                <a:solidFill>
                  <a:srgbClr val="FF6600"/>
                </a:solidFill>
              </a:rPr>
              <a:t>Adjectives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tx1"/>
                </a:solidFill>
              </a:rPr>
              <a:t>describe nouns.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2.</a:t>
            </a:r>
            <a:r>
              <a:rPr lang="en-GB" b="1" dirty="0" smtClean="0">
                <a:solidFill>
                  <a:srgbClr val="FF6600"/>
                </a:solidFill>
              </a:rPr>
              <a:t>Adjectives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tx1"/>
                </a:solidFill>
              </a:rPr>
              <a:t>give more information about nouns</a:t>
            </a:r>
            <a:r>
              <a:rPr lang="en-GB" b="1" dirty="0" smtClean="0"/>
              <a:t>.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FF6600"/>
                </a:solidFill>
              </a:rPr>
              <a:t>3.Adjectives </a:t>
            </a:r>
            <a:r>
              <a:rPr lang="en-GB" b="1" dirty="0" smtClean="0">
                <a:solidFill>
                  <a:schemeClr val="tx1"/>
                </a:solidFill>
              </a:rPr>
              <a:t>are usually in front to the noun they describe</a:t>
            </a:r>
            <a:r>
              <a:rPr lang="en-GB" b="1" dirty="0" smtClean="0"/>
              <a:t>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908720"/>
            <a:ext cx="6172200" cy="4109842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sz="3600" dirty="0" smtClean="0">
                <a:latin typeface="Cambria" pitchFamily="18" charset="0"/>
              </a:rPr>
              <a:t>T</a:t>
            </a:r>
            <a:r>
              <a:rPr lang="en-GB" sz="3600" dirty="0" smtClean="0">
                <a:latin typeface="+mn-lt"/>
              </a:rPr>
              <a:t>he </a:t>
            </a:r>
            <a:r>
              <a:rPr lang="en-GB" sz="3600" dirty="0" smtClean="0">
                <a:solidFill>
                  <a:srgbClr val="FF6600"/>
                </a:solidFill>
                <a:latin typeface="+mn-lt"/>
              </a:rPr>
              <a:t>pretty</a:t>
            </a:r>
            <a:r>
              <a:rPr lang="en-GB" sz="3600" dirty="0" smtClean="0">
                <a:latin typeface="+mn-lt"/>
              </a:rPr>
              <a:t> girl laughed</a:t>
            </a:r>
            <a:r>
              <a:rPr lang="en-GB" sz="3600" dirty="0" smtClean="0">
                <a:latin typeface="Cambria" pitchFamily="18" charset="0"/>
              </a:rPr>
              <a:t>.</a:t>
            </a:r>
            <a:r>
              <a:rPr lang="en-GB" sz="5300" dirty="0" smtClean="0">
                <a:latin typeface="Cambria" pitchFamily="18" charset="0"/>
              </a:rPr>
              <a:t/>
            </a:r>
            <a:br>
              <a:rPr lang="en-GB" sz="5300" dirty="0" smtClean="0">
                <a:latin typeface="Cambria" pitchFamily="18" charset="0"/>
              </a:rPr>
            </a:br>
            <a:r>
              <a:rPr lang="en-GB" sz="5300" dirty="0" smtClean="0">
                <a:latin typeface="Cambria" pitchFamily="18" charset="0"/>
              </a:rPr>
              <a:t/>
            </a:r>
            <a:br>
              <a:rPr lang="en-GB" sz="5300" dirty="0" smtClean="0">
                <a:latin typeface="Cambria" pitchFamily="18" charset="0"/>
              </a:rPr>
            </a:br>
            <a:r>
              <a:rPr lang="en-GB" sz="3600" dirty="0" smtClean="0">
                <a:latin typeface="Cambria" pitchFamily="18" charset="0"/>
              </a:rPr>
              <a:t/>
            </a:r>
            <a:br>
              <a:rPr lang="en-GB" sz="3600" dirty="0" smtClean="0">
                <a:latin typeface="Cambria" pitchFamily="18" charset="0"/>
              </a:rPr>
            </a:br>
            <a:r>
              <a:rPr lang="en-GB" sz="3600" dirty="0" smtClean="0">
                <a:latin typeface="Cambria" pitchFamily="18" charset="0"/>
              </a:rPr>
              <a:t/>
            </a:r>
            <a:br>
              <a:rPr lang="en-GB" sz="3600" dirty="0" smtClean="0">
                <a:latin typeface="Cambria" pitchFamily="18" charset="0"/>
              </a:rPr>
            </a:br>
            <a:endParaRPr lang="en-GB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ambria" pitchFamily="18" charset="0"/>
              </a:rPr>
              <a:t>The fat captain had dinner.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en-GB" sz="4000" dirty="0" smtClean="0">
                <a:latin typeface="Cambria" pitchFamily="18" charset="0"/>
              </a:rPr>
              <a:t>Old Hani and I drove up the big hill</a:t>
            </a:r>
            <a:r>
              <a:rPr lang="en-GB" dirty="0" smtClean="0">
                <a:latin typeface="Cambria" pitchFamily="18" charset="0"/>
              </a:rPr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Video-adjectives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http://www.youtube.com/watch?v=8ozOIkiBoqM&amp;feature=related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>
                <a:hlinkClick r:id="rId2"/>
              </a:rPr>
              <a:t>http://www.woodlands-junior.kent.sch.uk/interactive/literacy2.htm#adj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9443392" cy="647395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horrible         thin       thick      unusual</a:t>
            </a:r>
          </a:p>
          <a:p>
            <a:r>
              <a:rPr lang="en-GB" sz="3200" dirty="0" smtClean="0"/>
              <a:t>darkened    untidy        long       large</a:t>
            </a:r>
          </a:p>
          <a:p>
            <a:r>
              <a:rPr lang="en-GB" sz="3200" dirty="0" smtClean="0"/>
              <a:t>bony             gnarled    grumpy    ramshackle</a:t>
            </a:r>
          </a:p>
          <a:p>
            <a:r>
              <a:rPr lang="en-GB" sz="3200" dirty="0" smtClean="0"/>
              <a:t>flowing      gurgling   swinging    unmade</a:t>
            </a:r>
          </a:p>
          <a:p>
            <a:r>
              <a:rPr lang="en-GB" sz="3200" dirty="0" smtClean="0"/>
              <a:t>rope      round        creepy        strange</a:t>
            </a:r>
          </a:p>
          <a:p>
            <a:r>
              <a:rPr lang="en-GB" sz="3200" dirty="0" smtClean="0"/>
              <a:t>creaking     soft      odd           dried up</a:t>
            </a:r>
          </a:p>
          <a:p>
            <a:r>
              <a:rPr lang="en-GB" sz="3200" dirty="0" smtClean="0"/>
              <a:t>wide           green       sturdy       cheerful</a:t>
            </a:r>
          </a:p>
          <a:p>
            <a:r>
              <a:rPr lang="en-GB" sz="3200" dirty="0" smtClean="0"/>
              <a:t>comfortable    wooden</a:t>
            </a:r>
          </a:p>
          <a:p>
            <a:endParaRPr lang="en-GB" sz="2800" dirty="0" smtClean="0"/>
          </a:p>
          <a:p>
            <a:pPr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443392" cy="745468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bony</a:t>
            </a:r>
          </a:p>
          <a:p>
            <a:r>
              <a:rPr lang="en-GB" sz="3200" dirty="0" smtClean="0"/>
              <a:t>gnarled</a:t>
            </a:r>
          </a:p>
          <a:p>
            <a:r>
              <a:rPr lang="en-GB" sz="3200" dirty="0" smtClean="0"/>
              <a:t>grumpy </a:t>
            </a:r>
          </a:p>
          <a:p>
            <a:r>
              <a:rPr lang="en-GB" sz="3200" dirty="0" smtClean="0"/>
              <a:t>ramshackle</a:t>
            </a:r>
          </a:p>
          <a:p>
            <a:r>
              <a:rPr lang="en-GB" sz="3200" dirty="0" smtClean="0"/>
              <a:t>flowing   </a:t>
            </a:r>
          </a:p>
          <a:p>
            <a:r>
              <a:rPr lang="en-GB" sz="3200" dirty="0" smtClean="0"/>
              <a:t>gurgling  </a:t>
            </a:r>
          </a:p>
          <a:p>
            <a:r>
              <a:rPr lang="en-GB" sz="3200" dirty="0" smtClean="0"/>
              <a:t>creepy      </a:t>
            </a:r>
          </a:p>
          <a:p>
            <a:r>
              <a:rPr lang="en-GB" sz="3200" dirty="0" smtClean="0"/>
              <a:t>strange</a:t>
            </a:r>
          </a:p>
          <a:p>
            <a:r>
              <a:rPr lang="en-GB" sz="3200" dirty="0" smtClean="0"/>
              <a:t>creaking     </a:t>
            </a:r>
          </a:p>
          <a:p>
            <a:r>
              <a:rPr lang="en-GB" sz="3200" dirty="0" smtClean="0"/>
              <a:t>sturdy      </a:t>
            </a:r>
          </a:p>
          <a:p>
            <a:endParaRPr lang="en-GB" sz="3200" dirty="0" smtClean="0"/>
          </a:p>
          <a:p>
            <a:endParaRPr lang="en-GB" sz="2800" dirty="0" smtClean="0"/>
          </a:p>
          <a:p>
            <a:pPr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worksheets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72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1. Adjectives describe nouns.  2.Adjectives give more information about nouns.  3.Adjectives are usually in front to the noun they describe.</vt:lpstr>
      <vt:lpstr>  The pretty girl laughed.    </vt:lpstr>
      <vt:lpstr>Slide 3</vt:lpstr>
      <vt:lpstr>Slide 4</vt:lpstr>
      <vt:lpstr>Video-adjectives</vt:lpstr>
      <vt:lpstr>Slide 6</vt:lpstr>
      <vt:lpstr>Slide 7</vt:lpstr>
      <vt:lpstr>Slide 8</vt:lpstr>
      <vt:lpstr>Complete worksheets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describe nouns.  Adjectives give more information about nouns.  Adjectives are usually in front to the nounn they describe.</dc:title>
  <dc:creator>tnagaoka</dc:creator>
  <cp:lastModifiedBy>TNagaoka</cp:lastModifiedBy>
  <cp:revision>11</cp:revision>
  <dcterms:created xsi:type="dcterms:W3CDTF">2012-06-14T12:15:28Z</dcterms:created>
  <dcterms:modified xsi:type="dcterms:W3CDTF">2012-06-15T08:00:21Z</dcterms:modified>
</cp:coreProperties>
</file>