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8" r:id="rId3"/>
    <p:sldId id="267" r:id="rId4"/>
    <p:sldId id="262" r:id="rId5"/>
    <p:sldId id="271" r:id="rId6"/>
    <p:sldId id="261" r:id="rId7"/>
    <p:sldId id="263" r:id="rId8"/>
    <p:sldId id="264" r:id="rId9"/>
    <p:sldId id="260" r:id="rId10"/>
    <p:sldId id="265" r:id="rId11"/>
    <p:sldId id="259" r:id="rId12"/>
    <p:sldId id="266" r:id="rId13"/>
    <p:sldId id="256" r:id="rId14"/>
    <p:sldId id="25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81959-4F0E-465F-B23A-E3D1071C7796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01678-9793-480C-B43B-BDB79875ED7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81959-4F0E-465F-B23A-E3D1071C7796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01678-9793-480C-B43B-BDB79875ED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81959-4F0E-465F-B23A-E3D1071C7796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01678-9793-480C-B43B-BDB79875ED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81959-4F0E-465F-B23A-E3D1071C7796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01678-9793-480C-B43B-BDB79875ED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81959-4F0E-465F-B23A-E3D1071C7796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01678-9793-480C-B43B-BDB79875ED7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81959-4F0E-465F-B23A-E3D1071C7796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01678-9793-480C-B43B-BDB79875ED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81959-4F0E-465F-B23A-E3D1071C7796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01678-9793-480C-B43B-BDB79875ED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81959-4F0E-465F-B23A-E3D1071C7796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01678-9793-480C-B43B-BDB79875ED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81959-4F0E-465F-B23A-E3D1071C7796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01678-9793-480C-B43B-BDB79875ED7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81959-4F0E-465F-B23A-E3D1071C7796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01678-9793-480C-B43B-BDB79875ED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81959-4F0E-465F-B23A-E3D1071C7796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01678-9793-480C-B43B-BDB79875ED7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F881959-4F0E-465F-B23A-E3D1071C7796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C401678-9793-480C-B43B-BDB79875ED7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Cpm3Vkitew&amp;feature=relate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uxgpgYOwak&amp;feature=related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skillswise/english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odlands-junior.kent.sch.uk/interactive/onlinestory.htm#talk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NUMSS_mi3I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Zcka8Zg-uc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odlands-junior.kent.sch.uk/interactive/literacy2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8000" dirty="0" smtClean="0"/>
              <a:t>Reading 10 </a:t>
            </a:r>
            <a:r>
              <a:rPr lang="en-GB" sz="8000" dirty="0" err="1" smtClean="0"/>
              <a:t>mins</a:t>
            </a:r>
            <a:endParaRPr lang="en-GB" sz="8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http://www.youtube.com/watch?v=RCpm3Vkitew&amp;feature=related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229342"/>
          </a:xfrm>
        </p:spPr>
        <p:txBody>
          <a:bodyPr>
            <a:normAutofit/>
          </a:bodyPr>
          <a:lstStyle/>
          <a:p>
            <a:r>
              <a:rPr lang="en-GB" dirty="0" smtClean="0"/>
              <a:t>Nouns can be countable or uncountable</a:t>
            </a:r>
            <a:br>
              <a:rPr lang="en-GB" dirty="0" smtClean="0"/>
            </a:br>
            <a:r>
              <a:rPr lang="en-GB" dirty="0" smtClean="0">
                <a:hlinkClick r:id="rId2"/>
              </a:rPr>
              <a:t>http://www.youtube.com/watch?v=TuxgpgYOwak&amp;feature=related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620688"/>
            <a:ext cx="8172400" cy="3600400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http://www.bbc.co.uk/skillswise/english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hlinkClick r:id="rId2"/>
              </a:rPr>
              <a:t>http://www.woodlands-junior.kent.sch.uk/interactive/onlinestory.htm#talk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What do nouns do?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http://www.youtube.com/watch?v=ANUMSS_mi3I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Review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a noun?</a:t>
            </a:r>
          </a:p>
          <a:p>
            <a:r>
              <a:rPr lang="en-GB" dirty="0" smtClean="0"/>
              <a:t>What is a concrete noun?</a:t>
            </a:r>
          </a:p>
          <a:p>
            <a:r>
              <a:rPr lang="en-GB" dirty="0" smtClean="0"/>
              <a:t>What is an abstract noun?</a:t>
            </a:r>
          </a:p>
          <a:p>
            <a:r>
              <a:rPr lang="en-GB" dirty="0" smtClean="0"/>
              <a:t>What is a countable noun?</a:t>
            </a:r>
          </a:p>
          <a:p>
            <a:r>
              <a:rPr lang="en-GB" dirty="0" smtClean="0"/>
              <a:t>What is an uncountable noun?</a:t>
            </a:r>
          </a:p>
          <a:p>
            <a:r>
              <a:rPr lang="en-GB" dirty="0" smtClean="0"/>
              <a:t>What are nouns used for?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 smtClean="0"/>
              <a:t>1)Learn about nouns</a:t>
            </a:r>
          </a:p>
          <a:p>
            <a:r>
              <a:rPr lang="en-GB" sz="4000" dirty="0" smtClean="0"/>
              <a:t>2) </a:t>
            </a:r>
            <a:r>
              <a:rPr lang="en-GB" sz="4000" smtClean="0"/>
              <a:t>Recognise alliteration</a:t>
            </a:r>
            <a:endParaRPr lang="en-GB" sz="40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Outcomes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B050"/>
                </a:solidFill>
              </a:rPr>
              <a:t>All </a:t>
            </a:r>
            <a:r>
              <a:rPr lang="en-GB" dirty="0" smtClean="0"/>
              <a:t>will understand and recognise various types of nouns,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1500" dirty="0" smtClean="0"/>
              <a:t>a noun</a:t>
            </a:r>
            <a:endParaRPr lang="en-GB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4800" dirty="0" smtClean="0"/>
              <a:t>is a person, place or thing</a:t>
            </a:r>
            <a:r>
              <a:rPr lang="en-GB" sz="4800" dirty="0" smtClean="0"/>
              <a:t>.</a:t>
            </a:r>
          </a:p>
          <a:p>
            <a:r>
              <a:rPr lang="en-GB" sz="3500" dirty="0" smtClean="0">
                <a:hlinkClick r:id="rId2"/>
              </a:rPr>
              <a:t>http://www.youtube.com/watch?v=MZcka8Zg-uc</a:t>
            </a:r>
            <a:endParaRPr lang="en-GB" sz="3500" dirty="0" smtClean="0"/>
          </a:p>
          <a:p>
            <a:endParaRPr lang="en-GB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3429000"/>
            <a:ext cx="73448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Write down any nouns you hear.</a:t>
            </a:r>
            <a:endParaRPr lang="en-GB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ball    bat   apple </a:t>
            </a:r>
            <a:r>
              <a:rPr lang="en-GB" dirty="0" smtClean="0"/>
              <a:t>   banana   </a:t>
            </a:r>
            <a:r>
              <a:rPr lang="en-GB" dirty="0" smtClean="0"/>
              <a:t>dog     cat love    joy    </a:t>
            </a:r>
            <a:r>
              <a:rPr lang="en-GB" dirty="0" smtClean="0"/>
              <a:t>peace </a:t>
            </a:r>
          </a:p>
          <a:p>
            <a:endParaRPr lang="en-GB" dirty="0" smtClean="0"/>
          </a:p>
          <a:p>
            <a:r>
              <a:rPr lang="en-GB" dirty="0" smtClean="0"/>
              <a:t>teacher doctor boy girl  man </a:t>
            </a:r>
            <a:r>
              <a:rPr lang="en-GB" dirty="0" smtClean="0"/>
              <a:t>woman</a:t>
            </a:r>
          </a:p>
          <a:p>
            <a:endParaRPr lang="en-GB" dirty="0" smtClean="0"/>
          </a:p>
          <a:p>
            <a:r>
              <a:rPr lang="en-GB" dirty="0" smtClean="0"/>
              <a:t>p</a:t>
            </a:r>
            <a:r>
              <a:rPr lang="en-GB" dirty="0" smtClean="0"/>
              <a:t>lanet   house   hospital   </a:t>
            </a:r>
            <a:r>
              <a:rPr lang="en-GB" smtClean="0"/>
              <a:t>classroom  shop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1196752"/>
            <a:ext cx="7406640" cy="3632424"/>
          </a:xfrm>
        </p:spPr>
        <p:txBody>
          <a:bodyPr>
            <a:normAutofit/>
          </a:bodyPr>
          <a:lstStyle/>
          <a:p>
            <a:r>
              <a:rPr lang="en-GB" dirty="0" smtClean="0"/>
              <a:t>Like</a:t>
            </a:r>
            <a:br>
              <a:rPr lang="en-GB" dirty="0" smtClean="0"/>
            </a:br>
            <a:r>
              <a:rPr lang="en-GB" dirty="0" smtClean="0"/>
              <a:t>planet   house hospital kitchen class room shop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867600" cy="1872208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There are proper and common nouns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hlinkClick r:id="rId2"/>
              </a:rPr>
              <a:t>http://www.woodlands-junior.kent.sch.uk/interactive/literacy2.htm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Nouns can be concrete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sz="2200" dirty="0" smtClean="0"/>
              <a:t>you can see, touch hear them they exist)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brick </a:t>
            </a:r>
          </a:p>
          <a:p>
            <a:r>
              <a:rPr lang="en-GB" dirty="0" smtClean="0"/>
              <a:t>head </a:t>
            </a:r>
          </a:p>
          <a:p>
            <a:r>
              <a:rPr lang="en-GB" dirty="0" smtClean="0"/>
              <a:t>table</a:t>
            </a:r>
          </a:p>
          <a:p>
            <a:r>
              <a:rPr lang="en-GB" dirty="0" smtClean="0"/>
              <a:t>chair</a:t>
            </a:r>
          </a:p>
          <a:p>
            <a:r>
              <a:rPr lang="en-GB" dirty="0" smtClean="0"/>
              <a:t>teacher</a:t>
            </a:r>
          </a:p>
          <a:p>
            <a:r>
              <a:rPr lang="en-GB" dirty="0" smtClean="0"/>
              <a:t>house</a:t>
            </a:r>
          </a:p>
          <a:p>
            <a:r>
              <a:rPr lang="en-GB" dirty="0" smtClean="0"/>
              <a:t>banana</a:t>
            </a:r>
          </a:p>
          <a:p>
            <a:r>
              <a:rPr lang="en-GB" dirty="0" smtClean="0"/>
              <a:t>camel</a:t>
            </a:r>
          </a:p>
          <a:p>
            <a:r>
              <a:rPr lang="en-GB" dirty="0" smtClean="0"/>
              <a:t>book 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Nouns can be abstract</a:t>
            </a:r>
            <a:br>
              <a:rPr lang="en-GB" dirty="0" smtClean="0"/>
            </a:br>
            <a:r>
              <a:rPr lang="en-GB" dirty="0" smtClean="0"/>
              <a:t>(feeling </a:t>
            </a:r>
            <a:r>
              <a:rPr lang="en-GB" dirty="0" err="1" smtClean="0"/>
              <a:t>qualities,ideas</a:t>
            </a:r>
            <a:r>
              <a:rPr lang="en-GB" dirty="0" smtClean="0"/>
              <a:t>)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5007936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Like:</a:t>
            </a:r>
          </a:p>
          <a:p>
            <a:r>
              <a:rPr lang="en-GB" sz="4900" dirty="0" smtClean="0"/>
              <a:t>love</a:t>
            </a:r>
          </a:p>
          <a:p>
            <a:r>
              <a:rPr lang="en-GB" sz="4900" dirty="0" smtClean="0"/>
              <a:t>hate</a:t>
            </a:r>
          </a:p>
          <a:p>
            <a:r>
              <a:rPr lang="en-GB" sz="4900" dirty="0" smtClean="0"/>
              <a:t>beauty</a:t>
            </a:r>
          </a:p>
          <a:p>
            <a:r>
              <a:rPr lang="en-GB" sz="4900" dirty="0" smtClean="0"/>
              <a:t>ugliness</a:t>
            </a:r>
          </a:p>
          <a:p>
            <a:r>
              <a:rPr lang="en-GB" sz="4900" dirty="0" smtClean="0"/>
              <a:t>happiness</a:t>
            </a:r>
          </a:p>
          <a:p>
            <a:r>
              <a:rPr lang="en-GB" sz="4900" dirty="0" smtClean="0"/>
              <a:t>bravery</a:t>
            </a:r>
          </a:p>
          <a:p>
            <a:r>
              <a:rPr lang="en-GB" sz="4900" dirty="0" smtClean="0"/>
              <a:t>anger</a:t>
            </a:r>
          </a:p>
          <a:p>
            <a:r>
              <a:rPr lang="en-GB" sz="4900" dirty="0" smtClean="0"/>
              <a:t>education</a:t>
            </a:r>
          </a:p>
          <a:p>
            <a:r>
              <a:rPr lang="en-GB" sz="4900" dirty="0" smtClean="0"/>
              <a:t> 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70</TotalTime>
  <Words>162</Words>
  <Application>Microsoft Office PowerPoint</Application>
  <PresentationFormat>On-screen Show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Slide 1</vt:lpstr>
      <vt:lpstr>Lesson objectives</vt:lpstr>
      <vt:lpstr>Outcomes</vt:lpstr>
      <vt:lpstr>a noun</vt:lpstr>
      <vt:lpstr>Slide 5</vt:lpstr>
      <vt:lpstr>Like planet   house hospital kitchen class room shop </vt:lpstr>
      <vt:lpstr>There are proper and common nouns</vt:lpstr>
      <vt:lpstr>Nouns can be concrete (you can see, touch hear them they exist) </vt:lpstr>
      <vt:lpstr>Nouns can be abstract (feeling qualities,ideas)  </vt:lpstr>
      <vt:lpstr>practice</vt:lpstr>
      <vt:lpstr>Nouns can be countable or uncountable http://www.youtube.com/watch?v=TuxgpgYOwak&amp;feature=related  </vt:lpstr>
      <vt:lpstr>Slide 12</vt:lpstr>
      <vt:lpstr>http://www.woodlands-junior.kent.sch.uk/interactive/onlinestory.htm#talk</vt:lpstr>
      <vt:lpstr>What do nouns do?</vt:lpstr>
      <vt:lpstr>Review </vt:lpstr>
    </vt:vector>
  </TitlesOfParts>
  <Company>Featherstone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http://www.woodlands-junior.kent.sch.uk/interactive/onlinestory.htm#talk</dc:title>
  <dc:creator>TNagaoka</dc:creator>
  <cp:lastModifiedBy>TNagaoka</cp:lastModifiedBy>
  <cp:revision>15</cp:revision>
  <dcterms:created xsi:type="dcterms:W3CDTF">2012-06-12T14:02:47Z</dcterms:created>
  <dcterms:modified xsi:type="dcterms:W3CDTF">2012-06-15T16:23:29Z</dcterms:modified>
</cp:coreProperties>
</file>