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FB4EB-3CB8-4935-A888-190E2506FFD4}" type="datetimeFigureOut">
              <a:rPr lang="en-GB" smtClean="0"/>
              <a:t>16/03/2012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DFA4-C203-4825-B501-F70B93A89BD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ttractive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4941168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breathtaking</a:t>
            </a:r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magnificent</a:t>
            </a:r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awe-inspiring</a:t>
            </a:r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glorious</a:t>
            </a:r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spectacular</a:t>
            </a:r>
          </a:p>
          <a:p>
            <a:pPr algn="l"/>
            <a:r>
              <a:rPr lang="en-GB" sz="4900" dirty="0">
                <a:solidFill>
                  <a:schemeClr val="tx1"/>
                </a:solidFill>
              </a:rPr>
              <a:t>beautiful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anxious</a:t>
            </a:r>
            <a:endParaRPr lang="en-GB" sz="4000" dirty="0"/>
          </a:p>
          <a:p>
            <a:r>
              <a:rPr lang="en-GB" sz="4000" dirty="0"/>
              <a:t>apprehensive</a:t>
            </a:r>
          </a:p>
          <a:p>
            <a:r>
              <a:rPr lang="en-GB" sz="4000" dirty="0"/>
              <a:t>worried</a:t>
            </a:r>
          </a:p>
          <a:p>
            <a:r>
              <a:rPr lang="en-GB" sz="4000" dirty="0"/>
              <a:t>tense</a:t>
            </a:r>
          </a:p>
          <a:p>
            <a:r>
              <a:rPr lang="en-GB" sz="4000" dirty="0"/>
              <a:t>uneasy</a:t>
            </a:r>
          </a:p>
          <a:p>
            <a:r>
              <a:rPr lang="en-GB" sz="4000" dirty="0"/>
              <a:t>jittery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Unattractive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ugly</a:t>
            </a:r>
            <a:endParaRPr lang="en-GB" sz="4400" dirty="0"/>
          </a:p>
          <a:p>
            <a:r>
              <a:rPr lang="en-GB" sz="4400" dirty="0"/>
              <a:t>unappealing</a:t>
            </a:r>
          </a:p>
          <a:p>
            <a:r>
              <a:rPr lang="en-GB" sz="4400" dirty="0"/>
              <a:t>unsightly</a:t>
            </a:r>
          </a:p>
          <a:p>
            <a:r>
              <a:rPr lang="en-GB" sz="4400" dirty="0"/>
              <a:t>hideous</a:t>
            </a:r>
          </a:p>
          <a:p>
            <a:r>
              <a:rPr lang="en-GB" sz="4400" dirty="0"/>
              <a:t>disgusting</a:t>
            </a:r>
          </a:p>
          <a:p>
            <a:r>
              <a:rPr lang="en-GB" sz="4400" dirty="0"/>
              <a:t>horrible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/>
          </a:p>
          <a:p>
            <a:r>
              <a:rPr lang="en-GB" sz="4400" dirty="0"/>
              <a:t>eerie</a:t>
            </a:r>
          </a:p>
          <a:p>
            <a:r>
              <a:rPr lang="en-GB" sz="4400" dirty="0"/>
              <a:t>spine-chilling</a:t>
            </a:r>
          </a:p>
          <a:p>
            <a:r>
              <a:rPr lang="en-GB" sz="4400" dirty="0"/>
              <a:t>unnerving</a:t>
            </a:r>
          </a:p>
          <a:p>
            <a:r>
              <a:rPr lang="en-GB" sz="4400" dirty="0"/>
              <a:t>sinister</a:t>
            </a:r>
          </a:p>
          <a:p>
            <a:r>
              <a:rPr lang="en-GB" sz="4400" dirty="0"/>
              <a:t>frightening</a:t>
            </a:r>
          </a:p>
          <a:p>
            <a:r>
              <a:rPr lang="en-GB" sz="4400" dirty="0"/>
              <a:t>creepy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sz="4800" dirty="0"/>
              <a:t>lively</a:t>
            </a:r>
          </a:p>
          <a:p>
            <a:r>
              <a:rPr lang="en-GB" sz="4800" dirty="0"/>
              <a:t>crowded</a:t>
            </a:r>
          </a:p>
          <a:p>
            <a:r>
              <a:rPr lang="en-GB" sz="4800" dirty="0"/>
              <a:t>hectic</a:t>
            </a:r>
          </a:p>
          <a:p>
            <a:r>
              <a:rPr lang="en-GB" sz="4800" dirty="0"/>
              <a:t>teeming</a:t>
            </a:r>
          </a:p>
          <a:p>
            <a:r>
              <a:rPr lang="en-GB" sz="4800" dirty="0"/>
              <a:t>swarming</a:t>
            </a:r>
          </a:p>
          <a:p>
            <a:r>
              <a:rPr lang="en-GB" sz="4800" dirty="0"/>
              <a:t>bustl</a:t>
            </a:r>
            <a:r>
              <a:rPr lang="en-GB" sz="6500" dirty="0"/>
              <a:t>i</a:t>
            </a:r>
            <a:r>
              <a:rPr lang="en-GB" sz="4300" dirty="0"/>
              <a:t>ng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r>
              <a:rPr lang="en-GB" sz="4400" dirty="0"/>
              <a:t>peaceful</a:t>
            </a:r>
          </a:p>
          <a:p>
            <a:r>
              <a:rPr lang="en-GB" sz="4400" dirty="0"/>
              <a:t>tranquil</a:t>
            </a:r>
          </a:p>
          <a:p>
            <a:r>
              <a:rPr lang="en-GB" sz="4400" dirty="0"/>
              <a:t>still</a:t>
            </a:r>
          </a:p>
          <a:p>
            <a:r>
              <a:rPr lang="en-GB" sz="4400" dirty="0"/>
              <a:t>silent</a:t>
            </a:r>
          </a:p>
          <a:p>
            <a:r>
              <a:rPr lang="en-GB" sz="4400" dirty="0"/>
              <a:t>noiseless</a:t>
            </a:r>
          </a:p>
          <a:p>
            <a:r>
              <a:rPr lang="en-GB" sz="4400" dirty="0"/>
              <a:t>calm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valiant</a:t>
            </a:r>
            <a:endParaRPr lang="en-GB" sz="4000" dirty="0"/>
          </a:p>
          <a:p>
            <a:r>
              <a:rPr lang="en-GB" sz="4000" dirty="0"/>
              <a:t>plucky</a:t>
            </a:r>
          </a:p>
          <a:p>
            <a:r>
              <a:rPr lang="en-GB" sz="4000" dirty="0"/>
              <a:t>bold</a:t>
            </a:r>
          </a:p>
          <a:p>
            <a:r>
              <a:rPr lang="en-GB" sz="4000" dirty="0"/>
              <a:t>fearless</a:t>
            </a:r>
          </a:p>
          <a:p>
            <a:r>
              <a:rPr lang="en-GB" sz="4000" dirty="0"/>
              <a:t>courageous</a:t>
            </a:r>
          </a:p>
          <a:p>
            <a:r>
              <a:rPr lang="en-GB" sz="4000" dirty="0"/>
              <a:t>audacious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horribl</a:t>
            </a:r>
            <a:r>
              <a:rPr lang="en-GB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unpleasant</a:t>
            </a:r>
            <a:endParaRPr lang="en-GB" dirty="0"/>
          </a:p>
          <a:p>
            <a:r>
              <a:rPr lang="en-GB" dirty="0"/>
              <a:t>nasty</a:t>
            </a:r>
          </a:p>
          <a:p>
            <a:r>
              <a:rPr lang="en-GB" dirty="0"/>
              <a:t>obnoxious</a:t>
            </a:r>
          </a:p>
          <a:p>
            <a:r>
              <a:rPr lang="en-GB" dirty="0"/>
              <a:t>insufferable</a:t>
            </a:r>
          </a:p>
          <a:p>
            <a:r>
              <a:rPr lang="en-GB" dirty="0"/>
              <a:t>disagreeable</a:t>
            </a:r>
          </a:p>
          <a:p>
            <a:r>
              <a:rPr lang="en-GB" dirty="0"/>
              <a:t>loathsome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happy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r>
              <a:rPr lang="en-GB" sz="4000" dirty="0"/>
              <a:t>ecstatic</a:t>
            </a:r>
          </a:p>
          <a:p>
            <a:r>
              <a:rPr lang="en-GB" sz="4000" dirty="0"/>
              <a:t>euphoric</a:t>
            </a:r>
          </a:p>
          <a:p>
            <a:r>
              <a:rPr lang="en-GB" sz="4000" dirty="0"/>
              <a:t>thrilled</a:t>
            </a:r>
          </a:p>
          <a:p>
            <a:r>
              <a:rPr lang="en-GB" sz="4000" dirty="0"/>
              <a:t>elated</a:t>
            </a:r>
          </a:p>
          <a:p>
            <a:r>
              <a:rPr lang="en-GB" sz="4000" dirty="0"/>
              <a:t>delighted</a:t>
            </a:r>
          </a:p>
          <a:p>
            <a:r>
              <a:rPr lang="en-GB" sz="4000" dirty="0" smtClean="0"/>
              <a:t>overjoyed</a:t>
            </a:r>
            <a:endParaRPr lang="en-GB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/>
          </a:p>
          <a:p>
            <a:r>
              <a:rPr lang="en-GB" sz="4300" dirty="0"/>
              <a:t>furious</a:t>
            </a:r>
          </a:p>
          <a:p>
            <a:r>
              <a:rPr lang="en-GB" sz="4300" dirty="0"/>
              <a:t>livid</a:t>
            </a:r>
          </a:p>
          <a:p>
            <a:r>
              <a:rPr lang="en-GB" sz="4300" dirty="0"/>
              <a:t>outraged</a:t>
            </a:r>
          </a:p>
          <a:p>
            <a:r>
              <a:rPr lang="en-GB" sz="4300" dirty="0"/>
              <a:t>annoyed</a:t>
            </a:r>
          </a:p>
          <a:p>
            <a:r>
              <a:rPr lang="en-GB" sz="4300" dirty="0"/>
              <a:t>incensed</a:t>
            </a:r>
          </a:p>
          <a:p>
            <a:r>
              <a:rPr lang="en-GB" sz="4300" dirty="0"/>
              <a:t>fuming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attractive</vt:lpstr>
      <vt:lpstr>Unattractive</vt:lpstr>
      <vt:lpstr>Scary</vt:lpstr>
      <vt:lpstr>busy</vt:lpstr>
      <vt:lpstr>Quiet</vt:lpstr>
      <vt:lpstr>brave</vt:lpstr>
      <vt:lpstr>horrible</vt:lpstr>
      <vt:lpstr>happy</vt:lpstr>
      <vt:lpstr>angry</vt:lpstr>
      <vt:lpstr>nervous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attractive</dc:title>
  <dc:creator>TNagaoka</dc:creator>
  <cp:lastModifiedBy>TNagaoka</cp:lastModifiedBy>
  <cp:revision>2</cp:revision>
  <dcterms:created xsi:type="dcterms:W3CDTF">2012-03-16T12:29:10Z</dcterms:created>
  <dcterms:modified xsi:type="dcterms:W3CDTF">2012-03-16T12:36:20Z</dcterms:modified>
</cp:coreProperties>
</file>